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</p:sldIdLst>
  <p:sldSz cx="32918400" cy="21945600"/>
  <p:notesSz cx="9144000" cy="6858000"/>
  <p:defaultTextStyle>
    <a:defPPr>
      <a:defRPr lang="en-US"/>
    </a:defPPr>
    <a:lvl1pPr marL="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46" d="100"/>
          <a:sy n="46" d="100"/>
        </p:scale>
        <p:origin x="-704" y="-160"/>
      </p:cViewPr>
      <p:guideLst>
        <p:guide orient="horz" pos="6912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2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0" y="2814321"/>
            <a:ext cx="26660477" cy="599186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59" y="2814321"/>
            <a:ext cx="79444213" cy="59918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14102082"/>
            <a:ext cx="27980640" cy="435864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9301483"/>
            <a:ext cx="27980640" cy="4800598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51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3502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53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7004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755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50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7" y="16388081"/>
            <a:ext cx="53052343" cy="4634484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2" y="16388081"/>
            <a:ext cx="53052347" cy="4634484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2"/>
            <a:ext cx="14544677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6959600"/>
            <a:ext cx="14544677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4550390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4550390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1"/>
            <a:ext cx="10829927" cy="15011402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1000"/>
            </a:lvl1pPr>
            <a:lvl2pPr marL="1567510" indent="0">
              <a:buNone/>
              <a:defRPr sz="9600"/>
            </a:lvl2pPr>
            <a:lvl3pPr marL="3135020" indent="0">
              <a:buNone/>
              <a:defRPr sz="8200"/>
            </a:lvl3pPr>
            <a:lvl4pPr marL="4702531" indent="0">
              <a:buNone/>
              <a:defRPr sz="6900"/>
            </a:lvl4pPr>
            <a:lvl5pPr marL="6270041" indent="0">
              <a:buNone/>
              <a:defRPr sz="6900"/>
            </a:lvl5pPr>
            <a:lvl6pPr marL="7837551" indent="0">
              <a:buNone/>
              <a:defRPr sz="6900"/>
            </a:lvl6pPr>
            <a:lvl7pPr marL="9405061" indent="0">
              <a:buNone/>
              <a:defRPr sz="6900"/>
            </a:lvl7pPr>
            <a:lvl8pPr marL="10972571" indent="0">
              <a:buNone/>
              <a:defRPr sz="6900"/>
            </a:lvl8pPr>
            <a:lvl9pPr marL="12540082" indent="0">
              <a:buNone/>
              <a:defRPr sz="6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1"/>
            <a:ext cx="29626560" cy="14483082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98565-9992-764E-9066-E3AC58712954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AA7EE-DDAE-C745-BC56-1C4E1A48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567510" rtl="0" eaLnBrk="1" latinLnBrk="0" hangingPunct="1">
        <a:spcBef>
          <a:spcPct val="0"/>
        </a:spcBef>
        <a:buNone/>
        <a:defRPr sz="1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5633" indent="-1175633" algn="l" defTabSz="156751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47204" indent="-979694" algn="l" defTabSz="156751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18776" indent="-783755" algn="l" defTabSz="1567510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86" indent="-783755" algn="l" defTabSz="1567510" rtl="0" eaLnBrk="1" latinLnBrk="0" hangingPunct="1">
        <a:spcBef>
          <a:spcPct val="20000"/>
        </a:spcBef>
        <a:buFont typeface="Arial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53796" indent="-783755" algn="l" defTabSz="1567510" rtl="0" eaLnBrk="1" latinLnBrk="0" hangingPunct="1">
        <a:spcBef>
          <a:spcPct val="20000"/>
        </a:spcBef>
        <a:buFont typeface="Arial"/>
        <a:buChar char="»"/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621306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816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6327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837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rcle_logo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290" y="956317"/>
            <a:ext cx="1756283" cy="17562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Gramlich</dc:creator>
  <cp:lastModifiedBy>Chris Gramlich</cp:lastModifiedBy>
  <cp:revision>2</cp:revision>
  <cp:lastPrinted>2014-03-17T21:46:01Z</cp:lastPrinted>
  <dcterms:created xsi:type="dcterms:W3CDTF">2014-03-17T22:16:50Z</dcterms:created>
  <dcterms:modified xsi:type="dcterms:W3CDTF">2014-03-17T22:17:31Z</dcterms:modified>
</cp:coreProperties>
</file>